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C842-3530-4C19-862D-A0EC32CB8B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6AF155-0F01-4381-89FB-295BB9F2F5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643890-584C-4DA6-BFB9-A5C4BA436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C15B56-E230-4847-B074-2EAF3C232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C8AC84-C1EC-4C9A-B29F-3A1A35370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387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00861-0398-430F-A05E-F59301CA9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580E7A-AB7E-42EE-8DFA-3B5B390659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19731-87FD-4B2C-A677-EA45F07CC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23B94-7490-4791-A4C0-FC42ECE4B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EDC691-23F9-4046-9D8B-0DB1676AF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853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DF9319-4A52-4EDD-B619-AE943EEC94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D5CBFA-FFFA-4C30-8569-9502722BC1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9B386-4361-447E-906E-60AD831C5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1901F-7EBF-420F-9A06-9F4477617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CAB7E-EA97-418B-8BCC-69DAF2A54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26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8AACC-EE41-4059-9EF7-55033A0B0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93333-428D-4985-BA73-013AD720F8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B9742-FEDE-4458-BC83-EF27570EE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DEA63-67B8-487A-A814-0CAD38CDC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A17D75-9FBA-4993-AD87-D2191EF5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408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46CC1-E412-41FD-A100-146A6C4D7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52C21B-523C-4E5A-B191-79BDABF5CE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E9D0F-A43E-4367-9DDB-8B0CCD764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75164-5CE1-44C8-A803-B91D547CF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AA261C-B1B9-4A8B-9168-BB957C047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472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1CF14-9D77-4B4D-B5E0-F1DAEC102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58B36-7712-40C7-8221-5C9B740812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413280-AFA2-405F-B906-4C4C43FA3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3FD2E4-25E9-44AB-AD22-330855FF6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EA69EC-ADDC-46BD-8B42-AA3CDD61E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177323-A86F-4D4D-ABA5-CFE31CC14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156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64B0E-704B-4526-B53C-43C01EA45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001F97-52B8-4D58-BB93-D5DA0A4BA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8389DC-324F-416D-948D-C2FEFDD460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7675DD-ADB7-4EA4-AB20-B151761BF8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89F276-DB93-4F4B-8807-0492F0504D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72AB0B-1405-41CF-838A-C07C38426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EF1D03-E08B-444B-9E3F-CD8C3FC49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DE6B29-472F-4EF9-95CC-55AD17871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339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A8686-4B95-4266-9FBE-B501E971F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136FF0-80AA-4CF2-8BA7-8233BF1C8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66B7A9-F809-4B6A-95ED-35C2A8D6C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D7B64A-EDA9-4394-8372-24010681D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483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09E08F-9231-4EFE-ABB7-EEB8E5218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C931D5-AF8A-416F-82B4-8FCAC8F2B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72737-CF8C-4880-86BB-45096C8FF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6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4D7D4-52CD-4C02-A188-2746669F3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25F3F2-60B4-451D-9C3E-DB2E3D59D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9730B9-3F5E-4861-BE4C-8E4009F32A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0CEDAF-87D5-44B9-927E-984F51A6C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71F77A-C512-472D-840F-7E653E3F7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6F752B-B485-440B-97A8-2E088380B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280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F48D4-3F3A-4565-9029-BCC58B2BB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551E4A-B7F1-4FE7-B214-179CC4A3C1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343635-C4D0-4634-B365-68C9858543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67EBB0-8377-4358-B562-AD7C47EC1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E23C1B-1FA0-4C07-BE73-62AFE0B4C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E3C3C4-0D41-4AE0-958B-DC31E0DA7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992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4710C5-49C1-48F9-A0EB-C4417C059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42716F-5D2A-4693-9BF6-C0805436E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E77AAB-7224-4413-92F3-9028C39120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E77BC-303E-4478-8B7A-8BB337E8C7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8F47A6-ECC8-4349-A383-11A660ED9B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755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92C02EFC-EBA7-4021-B549-51AFD13D06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" r="11615"/>
          <a:stretch/>
        </p:blipFill>
        <p:spPr>
          <a:xfrm>
            <a:off x="4110127" y="10"/>
            <a:ext cx="8081873" cy="6857990"/>
          </a:xfrm>
          <a:custGeom>
            <a:avLst/>
            <a:gdLst/>
            <a:ahLst/>
            <a:cxnLst/>
            <a:rect l="l" t="t" r="r" b="b"/>
            <a:pathLst>
              <a:path w="8081873" h="6858000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E9DE54E-6122-492F-B985-92DFD6C0AF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en-US" sz="4800"/>
              <a:t>Micro Teaching Lesson Plan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ADD7F2-CEDA-4B7A-BAE7-38A770D700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1" y="4872922"/>
            <a:ext cx="3933306" cy="1208141"/>
          </a:xfrm>
        </p:spPr>
        <p:txBody>
          <a:bodyPr>
            <a:normAutofit/>
          </a:bodyPr>
          <a:lstStyle/>
          <a:p>
            <a:r>
              <a:rPr lang="en-US" sz="2000"/>
              <a:t>Skill of Introduction</a:t>
            </a:r>
          </a:p>
        </p:txBody>
      </p:sp>
    </p:spTree>
    <p:extLst>
      <p:ext uri="{BB962C8B-B14F-4D97-AF65-F5344CB8AC3E}">
        <p14:creationId xmlns:p14="http://schemas.microsoft.com/office/powerpoint/2010/main" val="1900090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5922BD39-6B5B-493A-BE62-58ECD0F7A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Graphic 32">
            <a:extLst>
              <a:ext uri="{FF2B5EF4-FFF2-40B4-BE49-F238E27FC236}">
                <a16:creationId xmlns:a16="http://schemas.microsoft.com/office/drawing/2014/main" id="{4741521E-DC76-41B9-8A47-448CD4F9FA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3372661" y="-3359290"/>
            <a:ext cx="5470372" cy="1218895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2A56600-D1D0-449C-AC73-7837A076C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32" y="184336"/>
            <a:ext cx="9283781" cy="140596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000"/>
              <a:t>Observation Cum Rating Scale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3FD85F6-ECDC-4124-9916-6444E142C6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78" y="685797"/>
            <a:ext cx="118872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8A1D5C6C-19E8-4E2B-BF09-F210F37FE0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36" r="-1" b="10639"/>
          <a:stretch/>
        </p:blipFill>
        <p:spPr>
          <a:xfrm>
            <a:off x="-1078" y="3076855"/>
            <a:ext cx="12188952" cy="3118224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FB5D26B4-74AD-4118-8F13-7051DA3BF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73128" y="6172201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539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922BD39-6B5B-493A-BE62-58ECD0F7A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4741521E-DC76-41B9-8A47-448CD4F9FA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3372661" y="-3359290"/>
            <a:ext cx="5470372" cy="1218895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E03FE9A-F6C4-4A59-A150-8C4DDCCFE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32" y="184336"/>
            <a:ext cx="9283781" cy="140596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endParaRPr lang="en-US" sz="50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3FD85F6-ECDC-4124-9916-6444E142C6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78" y="685797"/>
            <a:ext cx="118872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icture containing knife&#10;&#10;Description automatically generated">
            <a:extLst>
              <a:ext uri="{FF2B5EF4-FFF2-40B4-BE49-F238E27FC236}">
                <a16:creationId xmlns:a16="http://schemas.microsoft.com/office/drawing/2014/main" id="{3A61C9DC-7272-49C2-A6A6-F940ED5571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39" b="-1"/>
          <a:stretch/>
        </p:blipFill>
        <p:spPr>
          <a:xfrm>
            <a:off x="-1078" y="3076855"/>
            <a:ext cx="12188952" cy="3118224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FB5D26B4-74AD-4118-8F13-7051DA3BF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73128" y="6172201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38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scale, water, boat, sitting&#10;&#10;Description automatically generated">
            <a:extLst>
              <a:ext uri="{FF2B5EF4-FFF2-40B4-BE49-F238E27FC236}">
                <a16:creationId xmlns:a16="http://schemas.microsoft.com/office/drawing/2014/main" id="{AB4304FA-C34B-47DA-AEE8-7B654B973D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1" r="1" b="1"/>
          <a:stretch/>
        </p:blipFill>
        <p:spPr>
          <a:xfrm>
            <a:off x="20" y="584909"/>
            <a:ext cx="5718616" cy="5509675"/>
          </a:xfrm>
          <a:custGeom>
            <a:avLst/>
            <a:gdLst/>
            <a:ahLst/>
            <a:cxnLst/>
            <a:rect l="l" t="t" r="r" b="b"/>
            <a:pathLst>
              <a:path w="5718636" h="5509675">
                <a:moveTo>
                  <a:pt x="0" y="0"/>
                </a:moveTo>
                <a:lnTo>
                  <a:pt x="2672821" y="0"/>
                </a:lnTo>
                <a:lnTo>
                  <a:pt x="2673116" y="639"/>
                </a:lnTo>
                <a:lnTo>
                  <a:pt x="3175662" y="639"/>
                </a:lnTo>
                <a:lnTo>
                  <a:pt x="5718636" y="5509675"/>
                </a:lnTo>
                <a:lnTo>
                  <a:pt x="502842" y="5509675"/>
                </a:lnTo>
                <a:lnTo>
                  <a:pt x="502842" y="5509036"/>
                </a:lnTo>
                <a:lnTo>
                  <a:pt x="0" y="5509036"/>
                </a:lnTo>
                <a:close/>
              </a:path>
            </a:pathLst>
          </a:custGeom>
        </p:spPr>
      </p:pic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7CDB40A-75BB-4498-A20B-59C3984A3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842619" y="585526"/>
            <a:ext cx="8349381" cy="5509038"/>
          </a:xfrm>
          <a:custGeom>
            <a:avLst/>
            <a:gdLst>
              <a:gd name="connsiteX0" fmla="*/ 0 w 8349381"/>
              <a:gd name="connsiteY0" fmla="*/ 0 h 5509038"/>
              <a:gd name="connsiteX1" fmla="*/ 8349381 w 8349381"/>
              <a:gd name="connsiteY1" fmla="*/ 0 h 5509038"/>
              <a:gd name="connsiteX2" fmla="*/ 5806407 w 8349381"/>
              <a:gd name="connsiteY2" fmla="*/ 5509038 h 5509038"/>
              <a:gd name="connsiteX3" fmla="*/ 0 w 8349381"/>
              <a:gd name="connsiteY3" fmla="*/ 5509038 h 550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49381" h="5509038">
                <a:moveTo>
                  <a:pt x="0" y="0"/>
                </a:moveTo>
                <a:lnTo>
                  <a:pt x="8349381" y="0"/>
                </a:lnTo>
                <a:lnTo>
                  <a:pt x="5806407" y="5509038"/>
                </a:lnTo>
                <a:lnTo>
                  <a:pt x="0" y="5509038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981DA8-ADF8-4502-8ABE-7476F2BB8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3747" y="1408814"/>
            <a:ext cx="5683102" cy="223527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dirty="0">
                <a:solidFill>
                  <a:srgbClr val="FFFFFF"/>
                </a:solidFill>
              </a:rPr>
              <a:t>Figure</a:t>
            </a:r>
          </a:p>
        </p:txBody>
      </p:sp>
    </p:spTree>
    <p:extLst>
      <p:ext uri="{BB962C8B-B14F-4D97-AF65-F5344CB8AC3E}">
        <p14:creationId xmlns:p14="http://schemas.microsoft.com/office/powerpoint/2010/main" val="898212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9">
            <a:extLst>
              <a:ext uri="{FF2B5EF4-FFF2-40B4-BE49-F238E27FC236}">
                <a16:creationId xmlns:a16="http://schemas.microsoft.com/office/drawing/2014/main" id="{044BA92B-6F92-4771-A734-15FBC3D1F1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886309BE-2E90-40A5-BF91-70F0402C73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3374250" y="-2663266"/>
            <a:ext cx="5470372" cy="1218895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83036D9-91F1-40DD-A3E8-460BFA151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9436" y="696025"/>
            <a:ext cx="5713502" cy="281393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 dirty="0"/>
              <a:t>Micro lesson plan</a:t>
            </a:r>
          </a:p>
        </p:txBody>
      </p:sp>
      <p:pic>
        <p:nvPicPr>
          <p:cNvPr id="5" name="Content Placeholder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2224320F-6AC7-45A0-9FC5-B1FAEB1756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8248"/>
          <a:stretch/>
        </p:blipFill>
        <p:spPr>
          <a:xfrm>
            <a:off x="20" y="685800"/>
            <a:ext cx="5486380" cy="54864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E560862D-53F8-492B-8D51-2EFABD5A75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797"/>
            <a:ext cx="118872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71F3981-D61C-4F66-90E5-4A9418E56A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73128" y="6172201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873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39EA87F-0F32-413C-A55A-7D61B03A9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8015EE6-BFEE-47EA-ABD8-9A3913720E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861EDC30-3CA6-4979-B9AC-419446DC19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BD6CC672-9A3C-4B37-AA22-C123DBC729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1A67370E-202F-4AF2-9EE5-5B7AC36532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BABBFAB-EF78-4D3C-8CA7-724B7D9BF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6068A13C-946C-4B26-9DFE-875533316D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3AEBA976-4E60-4B91-B491-8646474D56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4F4DFC6B-C560-4DC5-A89B-0A3D537FED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24BFB0D3-52DF-47A1-8A6D-8283B54AB6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4D307B64-155D-4F91-8708-1A4628044F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21E75FE6-3A7F-43BF-9F7E-BDA9FBE3DC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CE56F856-1240-4686-92EC-D84B4A378A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B889D6D1-D4B8-4C1B-B962-E47FBBCA71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621D8093-4F4B-42F8-BFCF-40791F3716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E95CDB4D-13B6-4B35-9207-1EAAFF3F7F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C21CB5ED-A9D5-4EC8-8FC1-02F78111AB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A8CFCF10-B9B4-4A74-87A4-741A510901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B9992F95-3EC1-49B3-82FD-BAF4DA5AF9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2DE26642-1F85-4795-BDA5-1FC5E270C2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9FAB5BDD-8DE3-4E75-ADB3-AED7F979F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EC4075D6-987D-47AA-8198-29C6C8C9E3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B4C3E7B9-266B-4354-A07B-283DE102E5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7D24FFA8-86DB-4132-A46B-899037699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9909" y="685164"/>
            <a:ext cx="10579608" cy="5537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938008E2-2030-4733-9CC7-A99DC99A60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393"/>
          <a:stretch/>
        </p:blipFill>
        <p:spPr>
          <a:xfrm>
            <a:off x="980434" y="841375"/>
            <a:ext cx="10231132" cy="52228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99C6D46-04B7-44F3-AC37-E225B3568C30}"/>
              </a:ext>
            </a:extLst>
          </p:cNvPr>
          <p:cNvSpPr txBox="1"/>
          <p:nvPr/>
        </p:nvSpPr>
        <p:spPr>
          <a:xfrm>
            <a:off x="889000" y="95250"/>
            <a:ext cx="10579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Micro lesson plan(cont.)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1010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9">
            <a:extLst>
              <a:ext uri="{FF2B5EF4-FFF2-40B4-BE49-F238E27FC236}">
                <a16:creationId xmlns:a16="http://schemas.microsoft.com/office/drawing/2014/main" id="{73C994B4-9721-4148-9EEC-6793CECDE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3" y="-1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F9D95E49-763A-4886-B038-82F734740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2" name="Rectangle 13">
            <a:extLst>
              <a:ext uri="{FF2B5EF4-FFF2-40B4-BE49-F238E27FC236}">
                <a16:creationId xmlns:a16="http://schemas.microsoft.com/office/drawing/2014/main" id="{1426356D-10CD-483F-9267-2ABFF6185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78324" y="699899"/>
            <a:ext cx="10713676" cy="543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F4F3C0-4A59-47CB-BC08-C61779035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898" y="737481"/>
            <a:ext cx="5348885" cy="23849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/>
              <a:t>Observation Cum Rating Scale</a:t>
            </a:r>
          </a:p>
        </p:txBody>
      </p:sp>
      <p:sp>
        <p:nvSpPr>
          <p:cNvPr id="23" name="Rectangle 15">
            <a:extLst>
              <a:ext uri="{FF2B5EF4-FFF2-40B4-BE49-F238E27FC236}">
                <a16:creationId xmlns:a16="http://schemas.microsoft.com/office/drawing/2014/main" id="{504B4E86-D05E-4842-8242-C0222A120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" y="3258980"/>
            <a:ext cx="462914" cy="3599020"/>
          </a:xfrm>
          <a:prstGeom prst="rect">
            <a:avLst/>
          </a:prstGeom>
          <a:solidFill>
            <a:schemeClr val="accent1">
              <a:alpha val="2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E9C6408-AA0E-411D-A5D2-E5F13306F8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D9C04A9-04B4-4ED7-94E7-B13134C8D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710860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D3A9D6A7-1A82-4BC8-847F-E63D25CD30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3" b="-2"/>
          <a:stretch/>
        </p:blipFill>
        <p:spPr>
          <a:xfrm>
            <a:off x="422143" y="3258979"/>
            <a:ext cx="10943821" cy="3599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4503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0A31-C611-4591-A040-CAF8A3FF9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picture containing knife&#10;&#10;Description automatically generated">
            <a:extLst>
              <a:ext uri="{FF2B5EF4-FFF2-40B4-BE49-F238E27FC236}">
                <a16:creationId xmlns:a16="http://schemas.microsoft.com/office/drawing/2014/main" id="{147B988C-3A8C-485E-9AD8-AEB6CDFBCD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299" y="2600326"/>
            <a:ext cx="7305675" cy="1808674"/>
          </a:xfrm>
        </p:spPr>
      </p:pic>
    </p:spTree>
    <p:extLst>
      <p:ext uri="{BB962C8B-B14F-4D97-AF65-F5344CB8AC3E}">
        <p14:creationId xmlns:p14="http://schemas.microsoft.com/office/powerpoint/2010/main" val="31324908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9">
            <a:extLst>
              <a:ext uri="{FF2B5EF4-FFF2-40B4-BE49-F238E27FC236}">
                <a16:creationId xmlns:a16="http://schemas.microsoft.com/office/drawing/2014/main" id="{C5278130-DFE0-457B-8698-88DF69019D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8" name="Rectangle 11">
            <a:extLst>
              <a:ext uri="{FF2B5EF4-FFF2-40B4-BE49-F238E27FC236}">
                <a16:creationId xmlns:a16="http://schemas.microsoft.com/office/drawing/2014/main" id="{2F99531B-1681-4D6E-BECB-18325B33A6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A53F70-C3B1-445D-921E-F8E27DF643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78324" y="709375"/>
            <a:ext cx="10713676" cy="543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2D38150C-2289-4033-8BC6-0CAF1AEC86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9" r="1" b="1"/>
          <a:stretch/>
        </p:blipFill>
        <p:spPr>
          <a:xfrm>
            <a:off x="776939" y="732675"/>
            <a:ext cx="10589049" cy="6124791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3AEF64B-398D-4AFD-B3C1-A70FEB75F1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6D871C4-C579-4B5F-9C76-2A924F69F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732675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18701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8870A-CCDD-4101-B026-99E5904BF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80CE7339-F6B1-4046-84D6-C9F8A7BBBE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550" y="790575"/>
            <a:ext cx="6991350" cy="5386388"/>
          </a:xfrm>
        </p:spPr>
      </p:pic>
    </p:spTree>
    <p:extLst>
      <p:ext uri="{BB962C8B-B14F-4D97-AF65-F5344CB8AC3E}">
        <p14:creationId xmlns:p14="http://schemas.microsoft.com/office/powerpoint/2010/main" val="11717958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5993D-A0FE-469D-9FCA-5A35A7E19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Observation Cum Rating Scale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8A9A9292-F76C-4B88-8828-B085D4B14F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90" b="1"/>
          <a:stretch/>
        </p:blipFill>
        <p:spPr>
          <a:xfrm>
            <a:off x="828675" y="1825626"/>
            <a:ext cx="1052512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628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2EC395-A523-4F7C-8D73-454F20BFE9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ED0DA3-4CE7-4428-AB27-0CE818F490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B103FF31-1AC5-43AD-843C-615525198F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82" y="1739745"/>
            <a:ext cx="4047843" cy="2010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7235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4426AB7-D619-4515-962A-BC83909EC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E47DF98-723F-4AAC-ABCF-CACBC438F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A29FC7C-9308-4FDE-8DCA-405668055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895600" y="5768204"/>
            <a:ext cx="64008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9C1C4AD-CA36-49BA-BBD5-C7D6D6A7E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980" y="4277356"/>
            <a:ext cx="9966960" cy="15603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endParaRPr lang="en-US" sz="5800">
              <a:solidFill>
                <a:schemeClr val="accent1"/>
              </a:solidFill>
            </a:endParaRPr>
          </a:p>
        </p:txBody>
      </p:sp>
      <p:pic>
        <p:nvPicPr>
          <p:cNvPr id="5" name="Content Placeholder 4" descr="A picture containing bird&#10;&#10;Description automatically generated">
            <a:extLst>
              <a:ext uri="{FF2B5EF4-FFF2-40B4-BE49-F238E27FC236}">
                <a16:creationId xmlns:a16="http://schemas.microsoft.com/office/drawing/2014/main" id="{100A4305-3F0A-4598-967F-0A64C6BC85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31" b="1"/>
          <a:stretch/>
        </p:blipFill>
        <p:spPr>
          <a:xfrm>
            <a:off x="243840" y="256540"/>
            <a:ext cx="11704320" cy="376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5338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FDB4D6-A1EC-4954-AF0B-E3769A037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C9F0EA0-386F-444B-80FE-60274499D6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219200" y="685800"/>
            <a:ext cx="109728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5" name="Content Placeholder 4" descr="A close up of a map&#10;&#10;Description automatically generated">
            <a:extLst>
              <a:ext uri="{FF2B5EF4-FFF2-40B4-BE49-F238E27FC236}">
                <a16:creationId xmlns:a16="http://schemas.microsoft.com/office/drawing/2014/main" id="{5543E2DB-FCE6-425A-BA19-0527E8D52C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13" b="1"/>
          <a:stretch/>
        </p:blipFill>
        <p:spPr>
          <a:xfrm>
            <a:off x="-1" y="685799"/>
            <a:ext cx="12188953" cy="548640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CDF0879-5DDF-49A8-A4F6-95A1430B69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73128" y="6172201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5374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D7933-FE51-4EC8-82E1-4263021E6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3B1B92C3-96E4-4254-A329-059B7A9D32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551" y="257174"/>
            <a:ext cx="9039224" cy="6448425"/>
          </a:xfrm>
        </p:spPr>
      </p:pic>
    </p:spTree>
    <p:extLst>
      <p:ext uri="{BB962C8B-B14F-4D97-AF65-F5344CB8AC3E}">
        <p14:creationId xmlns:p14="http://schemas.microsoft.com/office/powerpoint/2010/main" val="5071625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A6F33-384E-4442-A0A5-CB379306B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 Cum Rating Scale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FC551F3-6C2C-4D9A-B957-87E4351B93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6438051"/>
              </p:ext>
            </p:extLst>
          </p:nvPr>
        </p:nvGraphicFramePr>
        <p:xfrm>
          <a:off x="838200" y="1825625"/>
          <a:ext cx="10515600" cy="458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67873771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6605294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Components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Rating Scale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8199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0 1 2 3 4 5 6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373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Gestures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0 1 2 3 4 5 6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3938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Voice Modulation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0 1 2 3 4 5 6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4462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Focusing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0 1 2 3 4 5 6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22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Change in Interaction Style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0 1 2 3 4 5 6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725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Pausing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0 1 2 3 4 5 6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664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Oral Visual Switching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0 1 2 3 4 5 6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6724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9856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51BCB-052E-40FF-8F63-3C85EB10D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91E649D4-1E1D-409C-AE34-390E2EA5E5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126" y="365124"/>
            <a:ext cx="8877300" cy="6492875"/>
          </a:xfrm>
        </p:spPr>
      </p:pic>
    </p:spTree>
    <p:extLst>
      <p:ext uri="{BB962C8B-B14F-4D97-AF65-F5344CB8AC3E}">
        <p14:creationId xmlns:p14="http://schemas.microsoft.com/office/powerpoint/2010/main" val="1145570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45E80-DE3C-413D-A484-23AC9F61C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Content Placeholder 8" descr="A picture containing knife&#10;&#10;Description automatically generated">
            <a:extLst>
              <a:ext uri="{FF2B5EF4-FFF2-40B4-BE49-F238E27FC236}">
                <a16:creationId xmlns:a16="http://schemas.microsoft.com/office/drawing/2014/main" id="{21670513-EBF2-4FA0-B7FA-1A7FF9639B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925" y="2000250"/>
            <a:ext cx="8963025" cy="2867025"/>
          </a:xfrm>
        </p:spPr>
      </p:pic>
    </p:spTree>
    <p:extLst>
      <p:ext uri="{BB962C8B-B14F-4D97-AF65-F5344CB8AC3E}">
        <p14:creationId xmlns:p14="http://schemas.microsoft.com/office/powerpoint/2010/main" val="187311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F2D6B-D0E9-45DD-AA8A-2EB932586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Observation Cum Rating Scale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D33D536A-CB92-4827-B8AF-6E830D537A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1" r="16809" b="1"/>
          <a:stretch/>
        </p:blipFill>
        <p:spPr>
          <a:xfrm>
            <a:off x="828675" y="1825626"/>
            <a:ext cx="1052512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540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1">
            <a:extLst>
              <a:ext uri="{FF2B5EF4-FFF2-40B4-BE49-F238E27FC236}">
                <a16:creationId xmlns:a16="http://schemas.microsoft.com/office/drawing/2014/main" id="{7905BA41-EE6E-4F80-8636-447F22DD72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A841E5-AB66-4DA2-B6E7-A935AA5A1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8465" y="3298722"/>
            <a:ext cx="8495070" cy="17844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Skill of probing questions</a:t>
            </a:r>
          </a:p>
        </p:txBody>
      </p:sp>
      <p:sp>
        <p:nvSpPr>
          <p:cNvPr id="13" name="Oval 13">
            <a:extLst>
              <a:ext uri="{FF2B5EF4-FFF2-40B4-BE49-F238E27FC236}">
                <a16:creationId xmlns:a16="http://schemas.microsoft.com/office/drawing/2014/main" id="{CD7549B2-EE05-4558-8C64-AC46755F2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25914" y="889251"/>
            <a:ext cx="2140172" cy="2140172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Head with Gears">
            <a:extLst>
              <a:ext uri="{FF2B5EF4-FFF2-40B4-BE49-F238E27FC236}">
                <a16:creationId xmlns:a16="http://schemas.microsoft.com/office/drawing/2014/main" id="{B88C6764-13F1-4C34-AF79-9BAE93EF03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8264" y="1371601"/>
            <a:ext cx="1175474" cy="1175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623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922BD39-6B5B-493A-BE62-58ECD0F7A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4741521E-DC76-41B9-8A47-448CD4F9FA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3372661" y="-3359290"/>
            <a:ext cx="5470372" cy="1218895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5E90BBE-F0A4-4AEE-B77A-81E31B370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32" y="184336"/>
            <a:ext cx="9283781" cy="140596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000" dirty="0"/>
              <a:t>Micro Teaching Skill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3FD85F6-ECDC-4124-9916-6444E142C6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78" y="685797"/>
            <a:ext cx="118872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icture containing knife, table&#10;&#10;Description automatically generated">
            <a:extLst>
              <a:ext uri="{FF2B5EF4-FFF2-40B4-BE49-F238E27FC236}">
                <a16:creationId xmlns:a16="http://schemas.microsoft.com/office/drawing/2014/main" id="{5B64741E-4E58-4055-A86B-CE6CFA0DB2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47"/>
          <a:stretch/>
        </p:blipFill>
        <p:spPr>
          <a:xfrm>
            <a:off x="-1078" y="3076855"/>
            <a:ext cx="12188952" cy="3118224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FB5D26B4-74AD-4118-8F13-7051DA3BF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73128" y="6172201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95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F7353C9-3C5B-48D8-9FD2-7C3529C17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35ECD1-C49B-42EF-B501-46FBD68631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73128" y="0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0024E12F-9295-4F9E-97D1-A284D65B8B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1194"/>
          <a:stretch/>
        </p:blipFill>
        <p:spPr>
          <a:xfrm>
            <a:off x="-1" y="685798"/>
            <a:ext cx="12188953" cy="617220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59F7CCF-5627-4C07-A4AE-0F4F0A5B2A75}"/>
              </a:ext>
            </a:extLst>
          </p:cNvPr>
          <p:cNvSpPr/>
          <p:nvPr/>
        </p:nvSpPr>
        <p:spPr>
          <a:xfrm>
            <a:off x="3657600" y="6001305"/>
            <a:ext cx="4882718" cy="577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91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B7010F-7BF6-4772-8520-D30B5EF47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The Skill of Probing Questions</a:t>
            </a:r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0EB01ADE-AD1A-4710-9D79-152CFBB639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47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767461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114</Words>
  <Application>Microsoft Office PowerPoint</Application>
  <PresentationFormat>Widescreen</PresentationFormat>
  <Paragraphs>29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Helvetica Neue Medium</vt:lpstr>
      <vt:lpstr>Office Theme</vt:lpstr>
      <vt:lpstr>Micro Teaching Lesson Plan</vt:lpstr>
      <vt:lpstr>PowerPoint Presentation</vt:lpstr>
      <vt:lpstr>PowerPoint Presentation</vt:lpstr>
      <vt:lpstr>PowerPoint Presentation</vt:lpstr>
      <vt:lpstr>Observation Cum Rating Scale</vt:lpstr>
      <vt:lpstr>Skill of probing questions</vt:lpstr>
      <vt:lpstr>Micro Teaching Skill</vt:lpstr>
      <vt:lpstr>PowerPoint Presentation</vt:lpstr>
      <vt:lpstr>The Skill of Probing Questions</vt:lpstr>
      <vt:lpstr>Observation Cum Rating Scale</vt:lpstr>
      <vt:lpstr>PowerPoint Presentation</vt:lpstr>
      <vt:lpstr>Figure</vt:lpstr>
      <vt:lpstr>Micro lesson plan</vt:lpstr>
      <vt:lpstr>PowerPoint Presentation</vt:lpstr>
      <vt:lpstr>Observation Cum Rating Scale</vt:lpstr>
      <vt:lpstr>PowerPoint Presentation</vt:lpstr>
      <vt:lpstr>PowerPoint Presentation</vt:lpstr>
      <vt:lpstr>PowerPoint Presentation</vt:lpstr>
      <vt:lpstr>Observation Cum Rating Scale</vt:lpstr>
      <vt:lpstr>PowerPoint Presentation</vt:lpstr>
      <vt:lpstr>PowerPoint Presentation</vt:lpstr>
      <vt:lpstr>PowerPoint Presentation</vt:lpstr>
      <vt:lpstr>Observation Cum Rating Scale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 Teaching Lesson Plan</dc:title>
  <dc:creator>Shubham Sharma</dc:creator>
  <cp:lastModifiedBy>Shubham Sharma</cp:lastModifiedBy>
  <cp:revision>1</cp:revision>
  <dcterms:created xsi:type="dcterms:W3CDTF">2020-04-11T17:32:17Z</dcterms:created>
  <dcterms:modified xsi:type="dcterms:W3CDTF">2020-04-11T17:37:54Z</dcterms:modified>
</cp:coreProperties>
</file>